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0" r:id="rId10"/>
    <p:sldId id="27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0A9"/>
    <a:srgbClr val="666666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8"/>
    <p:restoredTop sz="75247" autoAdjust="0"/>
  </p:normalViewPr>
  <p:slideViewPr>
    <p:cSldViewPr snapToGrid="0" snapToObjects="1">
      <p:cViewPr varScale="1">
        <p:scale>
          <a:sx n="86" d="100"/>
          <a:sy n="86" d="100"/>
        </p:scale>
        <p:origin x="1080" y="96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29" d="100"/>
          <a:sy n="129" d="100"/>
        </p:scale>
        <p:origin x="341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004E-AE0A-FE48-9ABF-78859FF10EDC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5794E-4F66-164A-AADB-D95DB9831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5794E-4F66-164A-AADB-D95DB9831B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A2E4-4B06-DA4B-BBA1-6854F29F351D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4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8F3E-19B0-5648-89FB-FD6A273AB100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7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EEF43-B88C-5D4D-B475-FD169EC2FC08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BC019C9C-4024-DB42-A0CC-7C03A8665D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4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5899F-D16B-7544-A553-F0EA3AD422ED}" type="datetime1">
              <a:rPr lang="en-US" smtClean="0"/>
              <a:t>10/2/2019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3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EB07-1A1F-B348-8D2C-D79C587468F3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0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7C7E-20C1-1E4E-9C45-54A90CED7B85}" type="datetime1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FAE99-97A7-FA49-B978-96C997C358B5}" type="datetime1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02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0DC41-ACC4-D149-8596-7FDD4644FF9C}" type="datetime1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5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876C0-D166-FB4E-885A-A258B7D01396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7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C7E2-AC66-5F49-8600-BDDDDD2AA8DF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9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5899F-D16B-7544-A553-F0EA3AD422ED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19C9C-4024-DB42-A0CC-7C03A866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0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odd.Neeter@abc.virginia.gov" TargetMode="External"/><Relationship Id="rId2" Type="http://schemas.openxmlformats.org/officeDocument/2006/relationships/hyperlink" Target="mailto:robin.fox@abc.virgini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ohn.Shiffer@abc.virgini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abc.virginia.gov/mips/public/login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5394" y="3140365"/>
            <a:ext cx="9701212" cy="76661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 b="1" dirty="0" smtClean="0">
                <a:solidFill>
                  <a:schemeClr val="tx2"/>
                </a:solidFill>
                <a:cs typeface="Arial"/>
              </a:rPr>
              <a:t>How to Update Brands and Labels in MIPS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</a:br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28800" y="5553307"/>
            <a:ext cx="8534400" cy="699711"/>
          </a:xfrm>
        </p:spPr>
        <p:txBody>
          <a:bodyPr/>
          <a:lstStyle/>
          <a:p>
            <a:r>
              <a:rPr lang="en-US" dirty="0"/>
              <a:t>See </a:t>
            </a:r>
            <a:r>
              <a:rPr lang="en-US" dirty="0" smtClean="0"/>
              <a:t>the last slide for a video tutorial.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6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01432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If you have any troubles or questions with this process, please reach out to the following:</a:t>
            </a:r>
          </a:p>
          <a:p>
            <a:r>
              <a:rPr lang="en-US" b="1" dirty="0"/>
              <a:t>ProductMaster@abc.virginia.gov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Robin Fox</a:t>
            </a:r>
            <a:r>
              <a:rPr lang="en-US" dirty="0"/>
              <a:t>, </a:t>
            </a:r>
            <a:r>
              <a:rPr lang="en-US" dirty="0" smtClean="0">
                <a:hlinkClick r:id="rId2"/>
              </a:rPr>
              <a:t>robin.fox@abc.virginia.gov</a:t>
            </a:r>
            <a:r>
              <a:rPr lang="en-US" dirty="0"/>
              <a:t>, (804) 213-4524</a:t>
            </a:r>
            <a:endParaRPr lang="en-US" dirty="0" smtClean="0"/>
          </a:p>
          <a:p>
            <a:r>
              <a:rPr lang="en-US" dirty="0" smtClean="0"/>
              <a:t>Todd Neeter</a:t>
            </a:r>
            <a:r>
              <a:rPr lang="en-US" dirty="0"/>
              <a:t>, </a:t>
            </a:r>
            <a:r>
              <a:rPr lang="en-US" dirty="0" smtClean="0">
                <a:hlinkClick r:id="rId3"/>
              </a:rPr>
              <a:t>Todd.Neeter@abc.virginia.gov</a:t>
            </a:r>
            <a:r>
              <a:rPr lang="en-US" dirty="0"/>
              <a:t>, </a:t>
            </a:r>
            <a:r>
              <a:rPr lang="en-US" dirty="0" smtClean="0"/>
              <a:t>(804</a:t>
            </a:r>
            <a:r>
              <a:rPr lang="en-US" dirty="0"/>
              <a:t>) 213-4528</a:t>
            </a:r>
            <a:endParaRPr lang="en-US" dirty="0" smtClean="0"/>
          </a:p>
          <a:p>
            <a:r>
              <a:rPr lang="en-US" dirty="0" smtClean="0"/>
              <a:t>John Shiffer</a:t>
            </a:r>
            <a:r>
              <a:rPr lang="en-US" dirty="0"/>
              <a:t>, </a:t>
            </a:r>
            <a:r>
              <a:rPr lang="en-US" dirty="0" smtClean="0">
                <a:hlinkClick r:id="rId4"/>
              </a:rPr>
              <a:t>John.Shiffer@abc.virginia.gov</a:t>
            </a:r>
            <a:r>
              <a:rPr lang="en-US" dirty="0"/>
              <a:t>, (804) 213-4522</a:t>
            </a:r>
          </a:p>
        </p:txBody>
      </p:sp>
    </p:spTree>
    <p:extLst>
      <p:ext uri="{BB962C8B-B14F-4D97-AF65-F5344CB8AC3E}">
        <p14:creationId xmlns:p14="http://schemas.microsoft.com/office/powerpoint/2010/main" val="332761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0" y="1261640"/>
            <a:ext cx="3622876" cy="3680749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latin typeface="+mn-lt"/>
              </a:rPr>
              <a:t>This is</a:t>
            </a:r>
            <a:r>
              <a:rPr lang="en-US" sz="2000" dirty="0"/>
              <a:t> Virginia </a:t>
            </a:r>
            <a:r>
              <a:rPr lang="en-US" sz="2000" dirty="0" smtClean="0"/>
              <a:t>ABC’s </a:t>
            </a:r>
            <a:r>
              <a:rPr lang="en-US" sz="2000" dirty="0" smtClean="0">
                <a:latin typeface="+mn-lt"/>
                <a:hlinkClick r:id="rId2"/>
              </a:rPr>
              <a:t>MIPS homepage</a:t>
            </a:r>
            <a:r>
              <a:rPr lang="en-US" sz="2000" dirty="0" smtClean="0">
                <a:latin typeface="+mn-lt"/>
              </a:rPr>
              <a:t>. Here suppliers manage inventory levels, product specifications and much more. This tutorial will show vendors how to update an existing product’s </a:t>
            </a:r>
            <a:r>
              <a:rPr lang="en-US" sz="2000" dirty="0">
                <a:latin typeface="+mn-lt"/>
              </a:rPr>
              <a:t>b</a:t>
            </a:r>
            <a:r>
              <a:rPr lang="en-US" sz="2000" dirty="0" smtClean="0">
                <a:latin typeface="+mn-lt"/>
              </a:rPr>
              <a:t>rand and label.</a:t>
            </a:r>
            <a:endParaRPr lang="en-US" sz="20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33" y="115747"/>
            <a:ext cx="7846387" cy="56973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934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18" y="702767"/>
            <a:ext cx="4718433" cy="46569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57468" y="2569580"/>
            <a:ext cx="427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begin, you will look under the Products category on the MIPS homepage and select “Search </a:t>
            </a:r>
            <a:r>
              <a:rPr lang="en-US" dirty="0"/>
              <a:t>P</a:t>
            </a:r>
            <a:r>
              <a:rPr lang="en-US" dirty="0" smtClean="0"/>
              <a:t>roduct </a:t>
            </a:r>
            <a:r>
              <a:rPr lang="en-US" dirty="0"/>
              <a:t>S</a:t>
            </a:r>
            <a:r>
              <a:rPr lang="en-US" dirty="0" smtClean="0"/>
              <a:t>pecifications.”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51863" y="2007220"/>
            <a:ext cx="16057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10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0" y="290456"/>
            <a:ext cx="11084690" cy="3961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48314" y="4251811"/>
            <a:ext cx="625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MIPS will take you to this screen where you can search for a specific product to update. You can search by many criteria but the most useful ones are product code, vendor and product status.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23" y="187606"/>
            <a:ext cx="10558041" cy="4238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3444" y="4734046"/>
            <a:ext cx="8877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this example, above is a search for active products by Beam Suntory. To make a change to product specifications, look under the action column on the right side. Each product has the option “view”, “history” or “add spec change”.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0486663" y="2824223"/>
            <a:ext cx="1095737" cy="1817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244361" y="4542004"/>
            <a:ext cx="1455189" cy="1920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0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" y="1821807"/>
            <a:ext cx="11772900" cy="87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906" y="3495759"/>
            <a:ext cx="10532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 You want to change the name of product #010846, “Canadian Club Classic Small Batch Whisky”.  You go to the “add spec change” option       and update the brand and label.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18" y="3847886"/>
            <a:ext cx="2381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764" y="1000185"/>
            <a:ext cx="6443672" cy="412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78734" y="1388962"/>
            <a:ext cx="4236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list should give you the option to update any of these details. Updating this information for accuracy is essential for our processes to run smoothly.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73215" y="3715474"/>
            <a:ext cx="336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elect “Name Change” from the list and select Next.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0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063" y="572023"/>
            <a:ext cx="8184689" cy="4671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8263" y="1377387"/>
            <a:ext cx="3204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the next screen you can edit the Brand and Label categories. Select the correct brand from the drop-down list. </a:t>
            </a:r>
          </a:p>
          <a:p>
            <a:r>
              <a:rPr lang="en-US" dirty="0" smtClean="0"/>
              <a:t>Do the same for the Label. </a:t>
            </a:r>
          </a:p>
          <a:p>
            <a:r>
              <a:rPr lang="en-US" dirty="0" smtClean="0"/>
              <a:t>Hit Submit.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Please ensure everything is spelled correctly.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9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63621"/>
            <a:ext cx="10972800" cy="1143000"/>
          </a:xfrm>
        </p:spPr>
        <p:txBody>
          <a:bodyPr/>
          <a:lstStyle/>
          <a:p>
            <a:r>
              <a:rPr lang="en-US" dirty="0" smtClean="0"/>
              <a:t>Video Tutorial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19C9C-4024-DB42-A0CC-7C03A8665DF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07469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86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4634" y="901147"/>
            <a:ext cx="6802731" cy="49324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845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333333"/>
      </a:dk1>
      <a:lt1>
        <a:srgbClr val="FFFFFF"/>
      </a:lt1>
      <a:dk2>
        <a:srgbClr val="1F497D"/>
      </a:dk2>
      <a:lt2>
        <a:srgbClr val="EEECE1"/>
      </a:lt2>
      <a:accent1>
        <a:srgbClr val="0060A9"/>
      </a:accent1>
      <a:accent2>
        <a:srgbClr val="C0504D"/>
      </a:accent2>
      <a:accent3>
        <a:srgbClr val="4C4C4C"/>
      </a:accent3>
      <a:accent4>
        <a:srgbClr val="7FB3FF"/>
      </a:accent4>
      <a:accent5>
        <a:srgbClr val="CC0008"/>
      </a:accent5>
      <a:accent6>
        <a:srgbClr val="F7F7F1"/>
      </a:accent6>
      <a:hlink>
        <a:srgbClr val="004580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13237</TotalTime>
  <Words>337</Words>
  <Application>Microsoft Office PowerPoint</Application>
  <PresentationFormat>Widescreen</PresentationFormat>
  <Paragraphs>32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How to Update Brands and Labels in MIPS </vt:lpstr>
      <vt:lpstr>This is Virginia ABC’s MIPS homepage. Here suppliers manage inventory levels, product specifications and much more. This tutorial will show vendors how to update an existing product’s brand and label.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Tutorial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Melissa Bruster</dc:creator>
  <cp:lastModifiedBy>Holmes, Linsey (ABC)</cp:lastModifiedBy>
  <cp:revision>77</cp:revision>
  <dcterms:created xsi:type="dcterms:W3CDTF">2015-01-08T15:55:15Z</dcterms:created>
  <dcterms:modified xsi:type="dcterms:W3CDTF">2019-10-02T16:34:39Z</dcterms:modified>
</cp:coreProperties>
</file>